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56" r:id="rId3"/>
    <p:sldId id="257" r:id="rId4"/>
    <p:sldId id="258" r:id="rId5"/>
    <p:sldId id="266" r:id="rId6"/>
    <p:sldId id="265" r:id="rId7"/>
    <p:sldId id="264" r:id="rId8"/>
    <p:sldId id="263" r:id="rId9"/>
    <p:sldId id="262" r:id="rId10"/>
    <p:sldId id="259" r:id="rId11"/>
    <p:sldId id="270" r:id="rId12"/>
    <p:sldId id="269" r:id="rId13"/>
    <p:sldId id="268" r:id="rId14"/>
    <p:sldId id="267" r:id="rId15"/>
    <p:sldId id="260" r:id="rId16"/>
    <p:sldId id="261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15D8-83D8-4949-BC71-469C744A62B5}" type="datetimeFigureOut">
              <a:rPr lang="cs-CZ" smtClean="0"/>
              <a:t>15. 3. 2014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348EA-D54A-4002-94F9-713C37F66E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759869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15D8-83D8-4949-BC71-469C744A62B5}" type="datetimeFigureOut">
              <a:rPr lang="cs-CZ" smtClean="0"/>
              <a:t>15. 3. 2014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348EA-D54A-4002-94F9-713C37F66E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5182827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15D8-83D8-4949-BC71-469C744A62B5}" type="datetimeFigureOut">
              <a:rPr lang="cs-CZ" smtClean="0"/>
              <a:t>15. 3. 2014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348EA-D54A-4002-94F9-713C37F66E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6874520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15D8-83D8-4949-BC71-469C744A62B5}" type="datetimeFigureOut">
              <a:rPr lang="cs-CZ" smtClean="0"/>
              <a:t>15. 3. 2014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348EA-D54A-4002-94F9-713C37F66E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1796491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15D8-83D8-4949-BC71-469C744A62B5}" type="datetimeFigureOut">
              <a:rPr lang="cs-CZ" smtClean="0"/>
              <a:t>15. 3. 2014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348EA-D54A-4002-94F9-713C37F66E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9226372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15D8-83D8-4949-BC71-469C744A62B5}" type="datetimeFigureOut">
              <a:rPr lang="cs-CZ" smtClean="0"/>
              <a:t>15. 3. 2014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348EA-D54A-4002-94F9-713C37F66E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7167150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15D8-83D8-4949-BC71-469C744A62B5}" type="datetimeFigureOut">
              <a:rPr lang="cs-CZ" smtClean="0"/>
              <a:t>15. 3. 2014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348EA-D54A-4002-94F9-713C37F66E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0778032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15D8-83D8-4949-BC71-469C744A62B5}" type="datetimeFigureOut">
              <a:rPr lang="cs-CZ" smtClean="0"/>
              <a:t>15. 3. 2014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348EA-D54A-4002-94F9-713C37F66E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1622687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15D8-83D8-4949-BC71-469C744A62B5}" type="datetimeFigureOut">
              <a:rPr lang="cs-CZ" smtClean="0"/>
              <a:t>15. 3. 2014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348EA-D54A-4002-94F9-713C37F66E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9057906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15D8-83D8-4949-BC71-469C744A62B5}" type="datetimeFigureOut">
              <a:rPr lang="cs-CZ" smtClean="0"/>
              <a:t>15. 3. 2014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348EA-D54A-4002-94F9-713C37F66E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6091272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15D8-83D8-4949-BC71-469C744A62B5}" type="datetimeFigureOut">
              <a:rPr lang="cs-CZ" smtClean="0"/>
              <a:t>15. 3. 2014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348EA-D54A-4002-94F9-713C37F66E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6661173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F015D8-83D8-4949-BC71-469C744A62B5}" type="datetimeFigureOut">
              <a:rPr lang="cs-CZ" smtClean="0"/>
              <a:t>15. 3. 2014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0348EA-D54A-4002-94F9-713C37F66E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4729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ip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0874444"/>
      </p:ext>
    </p:extLst>
  </p:cSld>
  <p:clrMapOvr>
    <a:masterClrMapping/>
  </p:clrMapOvr>
  <p:transition spd="slow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" y="0"/>
            <a:ext cx="9142858" cy="685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887524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8" y="857"/>
            <a:ext cx="9142858" cy="685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944282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" y="857"/>
            <a:ext cx="9142858" cy="685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622107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" y="857"/>
            <a:ext cx="9142858" cy="685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124731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" y="857"/>
            <a:ext cx="9142858" cy="685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03638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269" y="857"/>
            <a:ext cx="9142858" cy="685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079866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" y="21169"/>
            <a:ext cx="9142858" cy="685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319045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483825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2858" cy="685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090641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60" y="857"/>
            <a:ext cx="9142858" cy="685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105786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" y="0"/>
            <a:ext cx="9142858" cy="685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00592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2" y="857"/>
            <a:ext cx="9142858" cy="685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666899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" y="857"/>
            <a:ext cx="9142858" cy="685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613804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" y="0"/>
            <a:ext cx="9142858" cy="685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356808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145" y="857"/>
            <a:ext cx="9142858" cy="685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279386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0</Words>
  <Application>Microsoft Office PowerPoint</Application>
  <PresentationFormat>Předvádění na obrazovce (4:3)</PresentationFormat>
  <Paragraphs>0</Paragraphs>
  <Slides>16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Motiv systému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Sherlock</dc:creator>
  <cp:lastModifiedBy>Sherlock</cp:lastModifiedBy>
  <cp:revision>3</cp:revision>
  <dcterms:created xsi:type="dcterms:W3CDTF">2014-03-15T06:36:26Z</dcterms:created>
  <dcterms:modified xsi:type="dcterms:W3CDTF">2014-03-15T07:21:41Z</dcterms:modified>
</cp:coreProperties>
</file>